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E9303F-3C3C-42AA-B1DE-6A40E84C04C2}" v="465" dt="2020-11-17T10:45:38.3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357" autoAdjust="0"/>
  </p:normalViewPr>
  <p:slideViewPr>
    <p:cSldViewPr snapToGrid="0">
      <p:cViewPr varScale="1">
        <p:scale>
          <a:sx n="109" d="100"/>
          <a:sy n="109" d="100"/>
        </p:scale>
        <p:origin x="132" y="2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7c446670-7459-44eb-8c93-60d80c060528" providerId="ADAL" clId="{6CE9303F-3C3C-42AA-B1DE-6A40E84C04C2}"/>
    <pc:docChg chg="undo custSel addSld modSld">
      <pc:chgData name="Thomas Noordeloos" userId="7c446670-7459-44eb-8c93-60d80c060528" providerId="ADAL" clId="{6CE9303F-3C3C-42AA-B1DE-6A40E84C04C2}" dt="2020-11-17T10:45:38.384" v="502" actId="20577"/>
      <pc:docMkLst>
        <pc:docMk/>
      </pc:docMkLst>
      <pc:sldChg chg="addSp delSp modSp add mod">
        <pc:chgData name="Thomas Noordeloos" userId="7c446670-7459-44eb-8c93-60d80c060528" providerId="ADAL" clId="{6CE9303F-3C3C-42AA-B1DE-6A40E84C04C2}" dt="2020-11-17T10:03:47.118" v="22" actId="404"/>
        <pc:sldMkLst>
          <pc:docMk/>
          <pc:sldMk cId="3101264491" sldId="258"/>
        </pc:sldMkLst>
        <pc:spChg chg="del">
          <ac:chgData name="Thomas Noordeloos" userId="7c446670-7459-44eb-8c93-60d80c060528" providerId="ADAL" clId="{6CE9303F-3C3C-42AA-B1DE-6A40E84C04C2}" dt="2020-11-17T10:03:10.905" v="1" actId="478"/>
          <ac:spMkLst>
            <pc:docMk/>
            <pc:sldMk cId="3101264491" sldId="258"/>
            <ac:spMk id="2" creationId="{B680CAF2-5651-4824-BF49-A6A9EC9AF830}"/>
          </ac:spMkLst>
        </pc:spChg>
        <pc:spChg chg="add del mod">
          <ac:chgData name="Thomas Noordeloos" userId="7c446670-7459-44eb-8c93-60d80c060528" providerId="ADAL" clId="{6CE9303F-3C3C-42AA-B1DE-6A40E84C04C2}" dt="2020-11-17T10:03:12.503" v="2" actId="478"/>
          <ac:spMkLst>
            <pc:docMk/>
            <pc:sldMk cId="3101264491" sldId="258"/>
            <ac:spMk id="4" creationId="{B6C222AF-6760-44C8-A5DE-D9FF0B9719EB}"/>
          </ac:spMkLst>
        </pc:spChg>
        <pc:spChg chg="del">
          <ac:chgData name="Thomas Noordeloos" userId="7c446670-7459-44eb-8c93-60d80c060528" providerId="ADAL" clId="{6CE9303F-3C3C-42AA-B1DE-6A40E84C04C2}" dt="2020-11-17T10:03:13.777" v="3" actId="478"/>
          <ac:spMkLst>
            <pc:docMk/>
            <pc:sldMk cId="3101264491" sldId="258"/>
            <ac:spMk id="5" creationId="{9ACAECB7-5571-46D5-A297-EEBB15D1B76B}"/>
          </ac:spMkLst>
        </pc:spChg>
        <pc:spChg chg="add del mod">
          <ac:chgData name="Thomas Noordeloos" userId="7c446670-7459-44eb-8c93-60d80c060528" providerId="ADAL" clId="{6CE9303F-3C3C-42AA-B1DE-6A40E84C04C2}" dt="2020-11-17T10:03:15.012" v="4" actId="478"/>
          <ac:spMkLst>
            <pc:docMk/>
            <pc:sldMk cId="3101264491" sldId="258"/>
            <ac:spMk id="7" creationId="{7CD06F58-7B59-49F1-A84D-5B1F12570CB0}"/>
          </ac:spMkLst>
        </pc:spChg>
        <pc:spChg chg="add del mod">
          <ac:chgData name="Thomas Noordeloos" userId="7c446670-7459-44eb-8c93-60d80c060528" providerId="ADAL" clId="{6CE9303F-3C3C-42AA-B1DE-6A40E84C04C2}" dt="2020-11-17T10:03:26.661" v="8"/>
          <ac:spMkLst>
            <pc:docMk/>
            <pc:sldMk cId="3101264491" sldId="258"/>
            <ac:spMk id="8" creationId="{32ADF63E-7629-49B1-840E-F2C38184765E}"/>
          </ac:spMkLst>
        </pc:spChg>
        <pc:spChg chg="add del mod">
          <ac:chgData name="Thomas Noordeloos" userId="7c446670-7459-44eb-8c93-60d80c060528" providerId="ADAL" clId="{6CE9303F-3C3C-42AA-B1DE-6A40E84C04C2}" dt="2020-11-17T10:03:26.661" v="8"/>
          <ac:spMkLst>
            <pc:docMk/>
            <pc:sldMk cId="3101264491" sldId="258"/>
            <ac:spMk id="9" creationId="{416450CE-74A5-4A2F-B62A-0B6F4CF61430}"/>
          </ac:spMkLst>
        </pc:spChg>
        <pc:spChg chg="add mod">
          <ac:chgData name="Thomas Noordeloos" userId="7c446670-7459-44eb-8c93-60d80c060528" providerId="ADAL" clId="{6CE9303F-3C3C-42AA-B1DE-6A40E84C04C2}" dt="2020-11-17T10:03:47.118" v="22" actId="404"/>
          <ac:spMkLst>
            <pc:docMk/>
            <pc:sldMk cId="3101264491" sldId="258"/>
            <ac:spMk id="10" creationId="{0405DFF7-30E8-4601-A49D-ED12AFC22178}"/>
          </ac:spMkLst>
        </pc:spChg>
        <pc:spChg chg="add mod">
          <ac:chgData name="Thomas Noordeloos" userId="7c446670-7459-44eb-8c93-60d80c060528" providerId="ADAL" clId="{6CE9303F-3C3C-42AA-B1DE-6A40E84C04C2}" dt="2020-11-17T10:03:29.621" v="9"/>
          <ac:spMkLst>
            <pc:docMk/>
            <pc:sldMk cId="3101264491" sldId="258"/>
            <ac:spMk id="11" creationId="{6F11516B-E4E4-4D61-9BE1-8AE921342844}"/>
          </ac:spMkLst>
        </pc:spChg>
      </pc:sldChg>
      <pc:sldChg chg="addSp delSp modSp new mod">
        <pc:chgData name="Thomas Noordeloos" userId="7c446670-7459-44eb-8c93-60d80c060528" providerId="ADAL" clId="{6CE9303F-3C3C-42AA-B1DE-6A40E84C04C2}" dt="2020-11-17T10:04:19.219" v="30" actId="1076"/>
        <pc:sldMkLst>
          <pc:docMk/>
          <pc:sldMk cId="2367027867" sldId="259"/>
        </pc:sldMkLst>
        <pc:spChg chg="del">
          <ac:chgData name="Thomas Noordeloos" userId="7c446670-7459-44eb-8c93-60d80c060528" providerId="ADAL" clId="{6CE9303F-3C3C-42AA-B1DE-6A40E84C04C2}" dt="2020-11-17T10:04:06.543" v="24" actId="478"/>
          <ac:spMkLst>
            <pc:docMk/>
            <pc:sldMk cId="2367027867" sldId="259"/>
            <ac:spMk id="2" creationId="{5E865025-8DB0-420B-873D-D030A9141214}"/>
          </ac:spMkLst>
        </pc:spChg>
        <pc:spChg chg="del">
          <ac:chgData name="Thomas Noordeloos" userId="7c446670-7459-44eb-8c93-60d80c060528" providerId="ADAL" clId="{6CE9303F-3C3C-42AA-B1DE-6A40E84C04C2}" dt="2020-11-17T10:04:07.849" v="25" actId="478"/>
          <ac:spMkLst>
            <pc:docMk/>
            <pc:sldMk cId="2367027867" sldId="259"/>
            <ac:spMk id="3" creationId="{62EBC688-B271-4F49-94F1-633F41D155A9}"/>
          </ac:spMkLst>
        </pc:spChg>
        <pc:spChg chg="del">
          <ac:chgData name="Thomas Noordeloos" userId="7c446670-7459-44eb-8c93-60d80c060528" providerId="ADAL" clId="{6CE9303F-3C3C-42AA-B1DE-6A40E84C04C2}" dt="2020-11-17T10:04:08.847" v="26" actId="478"/>
          <ac:spMkLst>
            <pc:docMk/>
            <pc:sldMk cId="2367027867" sldId="259"/>
            <ac:spMk id="4" creationId="{2E8FF2D7-46E3-45E3-92B5-D0B4940A3493}"/>
          </ac:spMkLst>
        </pc:spChg>
        <pc:spChg chg="add del mod">
          <ac:chgData name="Thomas Noordeloos" userId="7c446670-7459-44eb-8c93-60d80c060528" providerId="ADAL" clId="{6CE9303F-3C3C-42AA-B1DE-6A40E84C04C2}" dt="2020-11-17T10:04:11.988" v="28"/>
          <ac:spMkLst>
            <pc:docMk/>
            <pc:sldMk cId="2367027867" sldId="259"/>
            <ac:spMk id="5" creationId="{FB9E401C-A958-4D26-B717-4A3808D36E7A}"/>
          </ac:spMkLst>
        </pc:spChg>
        <pc:spChg chg="add mod">
          <ac:chgData name="Thomas Noordeloos" userId="7c446670-7459-44eb-8c93-60d80c060528" providerId="ADAL" clId="{6CE9303F-3C3C-42AA-B1DE-6A40E84C04C2}" dt="2020-11-17T10:04:13.708" v="29"/>
          <ac:spMkLst>
            <pc:docMk/>
            <pc:sldMk cId="2367027867" sldId="259"/>
            <ac:spMk id="7" creationId="{FE241DC1-F692-4B32-8334-EEC9DF876BDD}"/>
          </ac:spMkLst>
        </pc:spChg>
        <pc:picChg chg="add del mod">
          <ac:chgData name="Thomas Noordeloos" userId="7c446670-7459-44eb-8c93-60d80c060528" providerId="ADAL" clId="{6CE9303F-3C3C-42AA-B1DE-6A40E84C04C2}" dt="2020-11-17T10:04:11.988" v="28"/>
          <ac:picMkLst>
            <pc:docMk/>
            <pc:sldMk cId="2367027867" sldId="259"/>
            <ac:picMk id="6" creationId="{4A076342-64B8-4921-A1FB-B026D2E39FBC}"/>
          </ac:picMkLst>
        </pc:picChg>
        <pc:picChg chg="add mod">
          <ac:chgData name="Thomas Noordeloos" userId="7c446670-7459-44eb-8c93-60d80c060528" providerId="ADAL" clId="{6CE9303F-3C3C-42AA-B1DE-6A40E84C04C2}" dt="2020-11-17T10:04:19.219" v="30" actId="1076"/>
          <ac:picMkLst>
            <pc:docMk/>
            <pc:sldMk cId="2367027867" sldId="259"/>
            <ac:picMk id="8" creationId="{65A5181D-D448-4ADD-8143-3CD91B48ABAE}"/>
          </ac:picMkLst>
        </pc:picChg>
      </pc:sldChg>
      <pc:sldChg chg="addSp delSp modSp new mod">
        <pc:chgData name="Thomas Noordeloos" userId="7c446670-7459-44eb-8c93-60d80c060528" providerId="ADAL" clId="{6CE9303F-3C3C-42AA-B1DE-6A40E84C04C2}" dt="2020-11-17T10:07:28.810" v="41" actId="1076"/>
        <pc:sldMkLst>
          <pc:docMk/>
          <pc:sldMk cId="828070639" sldId="260"/>
        </pc:sldMkLst>
        <pc:spChg chg="del">
          <ac:chgData name="Thomas Noordeloos" userId="7c446670-7459-44eb-8c93-60d80c060528" providerId="ADAL" clId="{6CE9303F-3C3C-42AA-B1DE-6A40E84C04C2}" dt="2020-11-17T10:04:28.749" v="32" actId="478"/>
          <ac:spMkLst>
            <pc:docMk/>
            <pc:sldMk cId="828070639" sldId="260"/>
            <ac:spMk id="2" creationId="{4EB92FB3-31DD-4B9B-9B6D-F21D87BEC409}"/>
          </ac:spMkLst>
        </pc:spChg>
        <pc:spChg chg="del">
          <ac:chgData name="Thomas Noordeloos" userId="7c446670-7459-44eb-8c93-60d80c060528" providerId="ADAL" clId="{6CE9303F-3C3C-42AA-B1DE-6A40E84C04C2}" dt="2020-11-17T10:04:33.325" v="33" actId="478"/>
          <ac:spMkLst>
            <pc:docMk/>
            <pc:sldMk cId="828070639" sldId="260"/>
            <ac:spMk id="3" creationId="{B2AA380D-ECD1-48BB-B029-9CC8ECB870F7}"/>
          </ac:spMkLst>
        </pc:spChg>
        <pc:spChg chg="del">
          <ac:chgData name="Thomas Noordeloos" userId="7c446670-7459-44eb-8c93-60d80c060528" providerId="ADAL" clId="{6CE9303F-3C3C-42AA-B1DE-6A40E84C04C2}" dt="2020-11-17T10:04:37.237" v="34" actId="478"/>
          <ac:spMkLst>
            <pc:docMk/>
            <pc:sldMk cId="828070639" sldId="260"/>
            <ac:spMk id="4" creationId="{04144F08-76C8-46A8-BFAC-9942453F032C}"/>
          </ac:spMkLst>
        </pc:spChg>
        <pc:spChg chg="add mod">
          <ac:chgData name="Thomas Noordeloos" userId="7c446670-7459-44eb-8c93-60d80c060528" providerId="ADAL" clId="{6CE9303F-3C3C-42AA-B1DE-6A40E84C04C2}" dt="2020-11-17T10:07:24.544" v="40"/>
          <ac:spMkLst>
            <pc:docMk/>
            <pc:sldMk cId="828070639" sldId="260"/>
            <ac:spMk id="5" creationId="{1D57F1A3-05F0-45A2-8D1D-B9DD7660C3E5}"/>
          </ac:spMkLst>
        </pc:spChg>
        <pc:spChg chg="add mod">
          <ac:chgData name="Thomas Noordeloos" userId="7c446670-7459-44eb-8c93-60d80c060528" providerId="ADAL" clId="{6CE9303F-3C3C-42AA-B1DE-6A40E84C04C2}" dt="2020-11-17T10:07:24.544" v="40"/>
          <ac:spMkLst>
            <pc:docMk/>
            <pc:sldMk cId="828070639" sldId="260"/>
            <ac:spMk id="6" creationId="{ACA055D5-CB96-4AFE-A29D-46F92E149AA6}"/>
          </ac:spMkLst>
        </pc:spChg>
        <pc:picChg chg="add mod">
          <ac:chgData name="Thomas Noordeloos" userId="7c446670-7459-44eb-8c93-60d80c060528" providerId="ADAL" clId="{6CE9303F-3C3C-42AA-B1DE-6A40E84C04C2}" dt="2020-11-17T10:07:28.810" v="41" actId="1076"/>
          <ac:picMkLst>
            <pc:docMk/>
            <pc:sldMk cId="828070639" sldId="260"/>
            <ac:picMk id="7" creationId="{CF283F74-ED06-49EF-ADF6-6EED5164380E}"/>
          </ac:picMkLst>
        </pc:picChg>
      </pc:sldChg>
      <pc:sldChg chg="addSp delSp modSp add mod">
        <pc:chgData name="Thomas Noordeloos" userId="7c446670-7459-44eb-8c93-60d80c060528" providerId="ADAL" clId="{6CE9303F-3C3C-42AA-B1DE-6A40E84C04C2}" dt="2020-11-17T10:07:52.419" v="45" actId="1076"/>
        <pc:sldMkLst>
          <pc:docMk/>
          <pc:sldMk cId="3692171865" sldId="261"/>
        </pc:sldMkLst>
        <pc:spChg chg="add del mod">
          <ac:chgData name="Thomas Noordeloos" userId="7c446670-7459-44eb-8c93-60d80c060528" providerId="ADAL" clId="{6CE9303F-3C3C-42AA-B1DE-6A40E84C04C2}" dt="2020-11-17T10:07:44.369" v="43"/>
          <ac:spMkLst>
            <pc:docMk/>
            <pc:sldMk cId="3692171865" sldId="261"/>
            <ac:spMk id="2" creationId="{7001CF47-699E-4FCB-B177-50440D54FF97}"/>
          </ac:spMkLst>
        </pc:spChg>
        <pc:spChg chg="add del mod">
          <ac:chgData name="Thomas Noordeloos" userId="7c446670-7459-44eb-8c93-60d80c060528" providerId="ADAL" clId="{6CE9303F-3C3C-42AA-B1DE-6A40E84C04C2}" dt="2020-11-17T10:07:44.369" v="43"/>
          <ac:spMkLst>
            <pc:docMk/>
            <pc:sldMk cId="3692171865" sldId="261"/>
            <ac:spMk id="3" creationId="{D4AA717D-3CB8-4764-91FA-7433E1386C34}"/>
          </ac:spMkLst>
        </pc:spChg>
        <pc:spChg chg="add mod">
          <ac:chgData name="Thomas Noordeloos" userId="7c446670-7459-44eb-8c93-60d80c060528" providerId="ADAL" clId="{6CE9303F-3C3C-42AA-B1DE-6A40E84C04C2}" dt="2020-11-17T10:07:45.865" v="44"/>
          <ac:spMkLst>
            <pc:docMk/>
            <pc:sldMk cId="3692171865" sldId="261"/>
            <ac:spMk id="5" creationId="{7D1CEB6C-8B1F-4F40-8DD8-974B3997FA1D}"/>
          </ac:spMkLst>
        </pc:spChg>
        <pc:spChg chg="add mod">
          <ac:chgData name="Thomas Noordeloos" userId="7c446670-7459-44eb-8c93-60d80c060528" providerId="ADAL" clId="{6CE9303F-3C3C-42AA-B1DE-6A40E84C04C2}" dt="2020-11-17T10:07:45.865" v="44"/>
          <ac:spMkLst>
            <pc:docMk/>
            <pc:sldMk cId="3692171865" sldId="261"/>
            <ac:spMk id="6" creationId="{3A1E38BF-F99E-4025-9F9C-37D004F4CE09}"/>
          </ac:spMkLst>
        </pc:spChg>
        <pc:picChg chg="add del mod">
          <ac:chgData name="Thomas Noordeloos" userId="7c446670-7459-44eb-8c93-60d80c060528" providerId="ADAL" clId="{6CE9303F-3C3C-42AA-B1DE-6A40E84C04C2}" dt="2020-11-17T10:07:44.369" v="43"/>
          <ac:picMkLst>
            <pc:docMk/>
            <pc:sldMk cId="3692171865" sldId="261"/>
            <ac:picMk id="4" creationId="{2D52BBBC-D3B5-4B45-BA49-17025116B96D}"/>
          </ac:picMkLst>
        </pc:picChg>
        <pc:picChg chg="add mod">
          <ac:chgData name="Thomas Noordeloos" userId="7c446670-7459-44eb-8c93-60d80c060528" providerId="ADAL" clId="{6CE9303F-3C3C-42AA-B1DE-6A40E84C04C2}" dt="2020-11-17T10:07:52.419" v="45" actId="1076"/>
          <ac:picMkLst>
            <pc:docMk/>
            <pc:sldMk cId="3692171865" sldId="261"/>
            <ac:picMk id="7" creationId="{0AF7E415-BFD5-44F5-B1C3-62988A9081CE}"/>
          </ac:picMkLst>
        </pc:picChg>
      </pc:sldChg>
      <pc:sldChg chg="addSp delSp modSp add mod">
        <pc:chgData name="Thomas Noordeloos" userId="7c446670-7459-44eb-8c93-60d80c060528" providerId="ADAL" clId="{6CE9303F-3C3C-42AA-B1DE-6A40E84C04C2}" dt="2020-11-17T10:08:45.064" v="50" actId="1076"/>
        <pc:sldMkLst>
          <pc:docMk/>
          <pc:sldMk cId="1999698614" sldId="262"/>
        </pc:sldMkLst>
        <pc:spChg chg="add del mod">
          <ac:chgData name="Thomas Noordeloos" userId="7c446670-7459-44eb-8c93-60d80c060528" providerId="ADAL" clId="{6CE9303F-3C3C-42AA-B1DE-6A40E84C04C2}" dt="2020-11-17T10:08:36.295" v="47"/>
          <ac:spMkLst>
            <pc:docMk/>
            <pc:sldMk cId="1999698614" sldId="262"/>
            <ac:spMk id="2" creationId="{D26219A7-5A36-426D-9604-DB6942ADBB5B}"/>
          </ac:spMkLst>
        </pc:spChg>
        <pc:spChg chg="add mod">
          <ac:chgData name="Thomas Noordeloos" userId="7c446670-7459-44eb-8c93-60d80c060528" providerId="ADAL" clId="{6CE9303F-3C3C-42AA-B1DE-6A40E84C04C2}" dt="2020-11-17T10:08:37.626" v="48"/>
          <ac:spMkLst>
            <pc:docMk/>
            <pc:sldMk cId="1999698614" sldId="262"/>
            <ac:spMk id="4" creationId="{63919515-F6E0-430E-B817-C9BCA29B3938}"/>
          </ac:spMkLst>
        </pc:spChg>
        <pc:picChg chg="add del mod">
          <ac:chgData name="Thomas Noordeloos" userId="7c446670-7459-44eb-8c93-60d80c060528" providerId="ADAL" clId="{6CE9303F-3C3C-42AA-B1DE-6A40E84C04C2}" dt="2020-11-17T10:08:36.295" v="47"/>
          <ac:picMkLst>
            <pc:docMk/>
            <pc:sldMk cId="1999698614" sldId="262"/>
            <ac:picMk id="3" creationId="{5E9EBD2E-E428-482A-840E-FB46F0A30C10}"/>
          </ac:picMkLst>
        </pc:picChg>
        <pc:picChg chg="add mod">
          <ac:chgData name="Thomas Noordeloos" userId="7c446670-7459-44eb-8c93-60d80c060528" providerId="ADAL" clId="{6CE9303F-3C3C-42AA-B1DE-6A40E84C04C2}" dt="2020-11-17T10:08:45.064" v="50" actId="1076"/>
          <ac:picMkLst>
            <pc:docMk/>
            <pc:sldMk cId="1999698614" sldId="262"/>
            <ac:picMk id="5" creationId="{8707A4B8-D2AE-46D9-BAD3-0356EB8B77CC}"/>
          </ac:picMkLst>
        </pc:picChg>
      </pc:sldChg>
      <pc:sldChg chg="addSp modSp add">
        <pc:chgData name="Thomas Noordeloos" userId="7c446670-7459-44eb-8c93-60d80c060528" providerId="ADAL" clId="{6CE9303F-3C3C-42AA-B1DE-6A40E84C04C2}" dt="2020-11-17T10:08:59.412" v="51"/>
        <pc:sldMkLst>
          <pc:docMk/>
          <pc:sldMk cId="2890570295" sldId="263"/>
        </pc:sldMkLst>
        <pc:spChg chg="add mod">
          <ac:chgData name="Thomas Noordeloos" userId="7c446670-7459-44eb-8c93-60d80c060528" providerId="ADAL" clId="{6CE9303F-3C3C-42AA-B1DE-6A40E84C04C2}" dt="2020-11-17T10:08:59.412" v="51"/>
          <ac:spMkLst>
            <pc:docMk/>
            <pc:sldMk cId="2890570295" sldId="263"/>
            <ac:spMk id="2" creationId="{9ECE605A-A78B-48D6-A521-F0B456D3BF97}"/>
          </ac:spMkLst>
        </pc:spChg>
        <pc:spChg chg="add mod">
          <ac:chgData name="Thomas Noordeloos" userId="7c446670-7459-44eb-8c93-60d80c060528" providerId="ADAL" clId="{6CE9303F-3C3C-42AA-B1DE-6A40E84C04C2}" dt="2020-11-17T10:08:59.412" v="51"/>
          <ac:spMkLst>
            <pc:docMk/>
            <pc:sldMk cId="2890570295" sldId="263"/>
            <ac:spMk id="4" creationId="{065E63FE-6F25-4FB7-B847-AF6A65E36EB6}"/>
          </ac:spMkLst>
        </pc:spChg>
        <pc:picChg chg="add mod">
          <ac:chgData name="Thomas Noordeloos" userId="7c446670-7459-44eb-8c93-60d80c060528" providerId="ADAL" clId="{6CE9303F-3C3C-42AA-B1DE-6A40E84C04C2}" dt="2020-11-17T10:08:59.412" v="51"/>
          <ac:picMkLst>
            <pc:docMk/>
            <pc:sldMk cId="2890570295" sldId="263"/>
            <ac:picMk id="3" creationId="{ADDC2760-B20C-4A53-BC54-3DCA072AF0E2}"/>
          </ac:picMkLst>
        </pc:picChg>
      </pc:sldChg>
      <pc:sldChg chg="addSp modSp add">
        <pc:chgData name="Thomas Noordeloos" userId="7c446670-7459-44eb-8c93-60d80c060528" providerId="ADAL" clId="{6CE9303F-3C3C-42AA-B1DE-6A40E84C04C2}" dt="2020-11-17T10:09:20.475" v="52"/>
        <pc:sldMkLst>
          <pc:docMk/>
          <pc:sldMk cId="4186466846" sldId="264"/>
        </pc:sldMkLst>
        <pc:spChg chg="add mod">
          <ac:chgData name="Thomas Noordeloos" userId="7c446670-7459-44eb-8c93-60d80c060528" providerId="ADAL" clId="{6CE9303F-3C3C-42AA-B1DE-6A40E84C04C2}" dt="2020-11-17T10:09:20.475" v="52"/>
          <ac:spMkLst>
            <pc:docMk/>
            <pc:sldMk cId="4186466846" sldId="264"/>
            <ac:spMk id="2" creationId="{D526BE31-1F90-4C42-80C6-4AE99D243C26}"/>
          </ac:spMkLst>
        </pc:spChg>
        <pc:spChg chg="add mod">
          <ac:chgData name="Thomas Noordeloos" userId="7c446670-7459-44eb-8c93-60d80c060528" providerId="ADAL" clId="{6CE9303F-3C3C-42AA-B1DE-6A40E84C04C2}" dt="2020-11-17T10:09:20.475" v="52"/>
          <ac:spMkLst>
            <pc:docMk/>
            <pc:sldMk cId="4186466846" sldId="264"/>
            <ac:spMk id="3" creationId="{080C69E0-9A7D-4440-B9CF-ED16397A2B85}"/>
          </ac:spMkLst>
        </pc:spChg>
        <pc:picChg chg="add mod">
          <ac:chgData name="Thomas Noordeloos" userId="7c446670-7459-44eb-8c93-60d80c060528" providerId="ADAL" clId="{6CE9303F-3C3C-42AA-B1DE-6A40E84C04C2}" dt="2020-11-17T10:09:20.475" v="52"/>
          <ac:picMkLst>
            <pc:docMk/>
            <pc:sldMk cId="4186466846" sldId="264"/>
            <ac:picMk id="4" creationId="{5A556C84-574B-4B66-B600-6CCC1216C8C1}"/>
          </ac:picMkLst>
        </pc:picChg>
      </pc:sldChg>
      <pc:sldChg chg="addSp delSp modSp add">
        <pc:chgData name="Thomas Noordeloos" userId="7c446670-7459-44eb-8c93-60d80c060528" providerId="ADAL" clId="{6CE9303F-3C3C-42AA-B1DE-6A40E84C04C2}" dt="2020-11-17T10:09:51.667" v="55"/>
        <pc:sldMkLst>
          <pc:docMk/>
          <pc:sldMk cId="4181494360" sldId="265"/>
        </pc:sldMkLst>
        <pc:spChg chg="add del mod">
          <ac:chgData name="Thomas Noordeloos" userId="7c446670-7459-44eb-8c93-60d80c060528" providerId="ADAL" clId="{6CE9303F-3C3C-42AA-B1DE-6A40E84C04C2}" dt="2020-11-17T10:09:50.072" v="54"/>
          <ac:spMkLst>
            <pc:docMk/>
            <pc:sldMk cId="4181494360" sldId="265"/>
            <ac:spMk id="2" creationId="{48ED39BB-738E-4F4B-8190-376874AADF5D}"/>
          </ac:spMkLst>
        </pc:spChg>
        <pc:spChg chg="add del mod">
          <ac:chgData name="Thomas Noordeloos" userId="7c446670-7459-44eb-8c93-60d80c060528" providerId="ADAL" clId="{6CE9303F-3C3C-42AA-B1DE-6A40E84C04C2}" dt="2020-11-17T10:09:50.072" v="54"/>
          <ac:spMkLst>
            <pc:docMk/>
            <pc:sldMk cId="4181494360" sldId="265"/>
            <ac:spMk id="3" creationId="{DD3D609A-A41E-447B-8A3C-AC24FA12C5C1}"/>
          </ac:spMkLst>
        </pc:spChg>
        <pc:spChg chg="add mod">
          <ac:chgData name="Thomas Noordeloos" userId="7c446670-7459-44eb-8c93-60d80c060528" providerId="ADAL" clId="{6CE9303F-3C3C-42AA-B1DE-6A40E84C04C2}" dt="2020-11-17T10:09:51.667" v="55"/>
          <ac:spMkLst>
            <pc:docMk/>
            <pc:sldMk cId="4181494360" sldId="265"/>
            <ac:spMk id="5" creationId="{D28EF2F5-264B-48BE-B5A5-B2BDCF2D1874}"/>
          </ac:spMkLst>
        </pc:spChg>
        <pc:spChg chg="add mod">
          <ac:chgData name="Thomas Noordeloos" userId="7c446670-7459-44eb-8c93-60d80c060528" providerId="ADAL" clId="{6CE9303F-3C3C-42AA-B1DE-6A40E84C04C2}" dt="2020-11-17T10:09:51.667" v="55"/>
          <ac:spMkLst>
            <pc:docMk/>
            <pc:sldMk cId="4181494360" sldId="265"/>
            <ac:spMk id="6" creationId="{31C38A63-D7EE-4BCD-9008-920C8D77669B}"/>
          </ac:spMkLst>
        </pc:spChg>
        <pc:picChg chg="add del mod">
          <ac:chgData name="Thomas Noordeloos" userId="7c446670-7459-44eb-8c93-60d80c060528" providerId="ADAL" clId="{6CE9303F-3C3C-42AA-B1DE-6A40E84C04C2}" dt="2020-11-17T10:09:50.072" v="54"/>
          <ac:picMkLst>
            <pc:docMk/>
            <pc:sldMk cId="4181494360" sldId="265"/>
            <ac:picMk id="4" creationId="{436E2B3C-AA92-46A3-BDD3-C58759F1E282}"/>
          </ac:picMkLst>
        </pc:picChg>
        <pc:picChg chg="add mod">
          <ac:chgData name="Thomas Noordeloos" userId="7c446670-7459-44eb-8c93-60d80c060528" providerId="ADAL" clId="{6CE9303F-3C3C-42AA-B1DE-6A40E84C04C2}" dt="2020-11-17T10:09:51.667" v="55"/>
          <ac:picMkLst>
            <pc:docMk/>
            <pc:sldMk cId="4181494360" sldId="265"/>
            <ac:picMk id="7" creationId="{43D5405B-1439-4370-B155-4B8122B9637E}"/>
          </ac:picMkLst>
        </pc:picChg>
      </pc:sldChg>
      <pc:sldChg chg="addSp delSp modSp new mod">
        <pc:chgData name="Thomas Noordeloos" userId="7c446670-7459-44eb-8c93-60d80c060528" providerId="ADAL" clId="{6CE9303F-3C3C-42AA-B1DE-6A40E84C04C2}" dt="2020-11-17T10:10:23.247" v="60"/>
        <pc:sldMkLst>
          <pc:docMk/>
          <pc:sldMk cId="1387721930" sldId="266"/>
        </pc:sldMkLst>
        <pc:spChg chg="del">
          <ac:chgData name="Thomas Noordeloos" userId="7c446670-7459-44eb-8c93-60d80c060528" providerId="ADAL" clId="{6CE9303F-3C3C-42AA-B1DE-6A40E84C04C2}" dt="2020-11-17T10:10:18.769" v="57" actId="478"/>
          <ac:spMkLst>
            <pc:docMk/>
            <pc:sldMk cId="1387721930" sldId="266"/>
            <ac:spMk id="2" creationId="{77D80D96-3C53-45EA-88E3-B3D27FF43C3A}"/>
          </ac:spMkLst>
        </pc:spChg>
        <pc:spChg chg="del">
          <ac:chgData name="Thomas Noordeloos" userId="7c446670-7459-44eb-8c93-60d80c060528" providerId="ADAL" clId="{6CE9303F-3C3C-42AA-B1DE-6A40E84C04C2}" dt="2020-11-17T10:10:19.860" v="58" actId="478"/>
          <ac:spMkLst>
            <pc:docMk/>
            <pc:sldMk cId="1387721930" sldId="266"/>
            <ac:spMk id="3" creationId="{074455DB-19DA-42CD-B954-968D2535CD6C}"/>
          </ac:spMkLst>
        </pc:spChg>
        <pc:spChg chg="del">
          <ac:chgData name="Thomas Noordeloos" userId="7c446670-7459-44eb-8c93-60d80c060528" providerId="ADAL" clId="{6CE9303F-3C3C-42AA-B1DE-6A40E84C04C2}" dt="2020-11-17T10:10:21.133" v="59" actId="478"/>
          <ac:spMkLst>
            <pc:docMk/>
            <pc:sldMk cId="1387721930" sldId="266"/>
            <ac:spMk id="4" creationId="{B045627B-3B8E-4D91-A61F-7186A9340C94}"/>
          </ac:spMkLst>
        </pc:spChg>
        <pc:spChg chg="add mod">
          <ac:chgData name="Thomas Noordeloos" userId="7c446670-7459-44eb-8c93-60d80c060528" providerId="ADAL" clId="{6CE9303F-3C3C-42AA-B1DE-6A40E84C04C2}" dt="2020-11-17T10:10:23.247" v="60"/>
          <ac:spMkLst>
            <pc:docMk/>
            <pc:sldMk cId="1387721930" sldId="266"/>
            <ac:spMk id="5" creationId="{02278DC1-4089-4F1C-A897-330D2FE786BD}"/>
          </ac:spMkLst>
        </pc:spChg>
        <pc:spChg chg="add mod">
          <ac:chgData name="Thomas Noordeloos" userId="7c446670-7459-44eb-8c93-60d80c060528" providerId="ADAL" clId="{6CE9303F-3C3C-42AA-B1DE-6A40E84C04C2}" dt="2020-11-17T10:10:23.247" v="60"/>
          <ac:spMkLst>
            <pc:docMk/>
            <pc:sldMk cId="1387721930" sldId="266"/>
            <ac:spMk id="6" creationId="{1DEF1DA1-6DFC-44B9-ABF3-0047438EF8DD}"/>
          </ac:spMkLst>
        </pc:spChg>
        <pc:picChg chg="add mod">
          <ac:chgData name="Thomas Noordeloos" userId="7c446670-7459-44eb-8c93-60d80c060528" providerId="ADAL" clId="{6CE9303F-3C3C-42AA-B1DE-6A40E84C04C2}" dt="2020-11-17T10:10:23.247" v="60"/>
          <ac:picMkLst>
            <pc:docMk/>
            <pc:sldMk cId="1387721930" sldId="266"/>
            <ac:picMk id="7" creationId="{C3A2C66F-9A0B-4102-B6A4-2268A0A3161B}"/>
          </ac:picMkLst>
        </pc:picChg>
      </pc:sldChg>
      <pc:sldChg chg="addSp delSp modSp new mod">
        <pc:chgData name="Thomas Noordeloos" userId="7c446670-7459-44eb-8c93-60d80c060528" providerId="ADAL" clId="{6CE9303F-3C3C-42AA-B1DE-6A40E84C04C2}" dt="2020-11-17T10:38:50.210" v="70"/>
        <pc:sldMkLst>
          <pc:docMk/>
          <pc:sldMk cId="2715696715" sldId="267"/>
        </pc:sldMkLst>
        <pc:spChg chg="del">
          <ac:chgData name="Thomas Noordeloos" userId="7c446670-7459-44eb-8c93-60d80c060528" providerId="ADAL" clId="{6CE9303F-3C3C-42AA-B1DE-6A40E84C04C2}" dt="2020-11-17T10:38:27.680" v="64" actId="478"/>
          <ac:spMkLst>
            <pc:docMk/>
            <pc:sldMk cId="2715696715" sldId="267"/>
            <ac:spMk id="2" creationId="{78F62063-F6E7-403B-AF4E-17C505516DA9}"/>
          </ac:spMkLst>
        </pc:spChg>
        <pc:spChg chg="del">
          <ac:chgData name="Thomas Noordeloos" userId="7c446670-7459-44eb-8c93-60d80c060528" providerId="ADAL" clId="{6CE9303F-3C3C-42AA-B1DE-6A40E84C04C2}" dt="2020-11-17T10:38:25.593" v="62" actId="478"/>
          <ac:spMkLst>
            <pc:docMk/>
            <pc:sldMk cId="2715696715" sldId="267"/>
            <ac:spMk id="3" creationId="{6FFB867E-D282-4DBC-9134-359BB5704816}"/>
          </ac:spMkLst>
        </pc:spChg>
        <pc:spChg chg="del">
          <ac:chgData name="Thomas Noordeloos" userId="7c446670-7459-44eb-8c93-60d80c060528" providerId="ADAL" clId="{6CE9303F-3C3C-42AA-B1DE-6A40E84C04C2}" dt="2020-11-17T10:38:26.617" v="63" actId="478"/>
          <ac:spMkLst>
            <pc:docMk/>
            <pc:sldMk cId="2715696715" sldId="267"/>
            <ac:spMk id="4" creationId="{1417D90B-5830-4E31-90F9-6DBF1A27B863}"/>
          </ac:spMkLst>
        </pc:spChg>
        <pc:spChg chg="add mod">
          <ac:chgData name="Thomas Noordeloos" userId="7c446670-7459-44eb-8c93-60d80c060528" providerId="ADAL" clId="{6CE9303F-3C3C-42AA-B1DE-6A40E84C04C2}" dt="2020-11-17T10:38:50.210" v="70"/>
          <ac:spMkLst>
            <pc:docMk/>
            <pc:sldMk cId="2715696715" sldId="267"/>
            <ac:spMk id="5" creationId="{38523F61-BB55-4217-98C9-A1DE850B406C}"/>
          </ac:spMkLst>
        </pc:spChg>
        <pc:spChg chg="add mod">
          <ac:chgData name="Thomas Noordeloos" userId="7c446670-7459-44eb-8c93-60d80c060528" providerId="ADAL" clId="{6CE9303F-3C3C-42AA-B1DE-6A40E84C04C2}" dt="2020-11-17T10:38:50.210" v="70"/>
          <ac:spMkLst>
            <pc:docMk/>
            <pc:sldMk cId="2715696715" sldId="267"/>
            <ac:spMk id="6" creationId="{C88E0880-8276-4073-926E-6176D0C48567}"/>
          </ac:spMkLst>
        </pc:spChg>
        <pc:picChg chg="add mod">
          <ac:chgData name="Thomas Noordeloos" userId="7c446670-7459-44eb-8c93-60d80c060528" providerId="ADAL" clId="{6CE9303F-3C3C-42AA-B1DE-6A40E84C04C2}" dt="2020-11-17T10:38:50.210" v="70"/>
          <ac:picMkLst>
            <pc:docMk/>
            <pc:sldMk cId="2715696715" sldId="267"/>
            <ac:picMk id="7" creationId="{A3C2D5E1-AD78-4347-9A12-6D65B298F9B6}"/>
          </ac:picMkLst>
        </pc:picChg>
      </pc:sldChg>
      <pc:sldChg chg="addSp modSp add">
        <pc:chgData name="Thomas Noordeloos" userId="7c446670-7459-44eb-8c93-60d80c060528" providerId="ADAL" clId="{6CE9303F-3C3C-42AA-B1DE-6A40E84C04C2}" dt="2020-11-17T10:39:03.418" v="71"/>
        <pc:sldMkLst>
          <pc:docMk/>
          <pc:sldMk cId="224506624" sldId="268"/>
        </pc:sldMkLst>
        <pc:spChg chg="add mod">
          <ac:chgData name="Thomas Noordeloos" userId="7c446670-7459-44eb-8c93-60d80c060528" providerId="ADAL" clId="{6CE9303F-3C3C-42AA-B1DE-6A40E84C04C2}" dt="2020-11-17T10:39:03.418" v="71"/>
          <ac:spMkLst>
            <pc:docMk/>
            <pc:sldMk cId="224506624" sldId="268"/>
            <ac:spMk id="2" creationId="{BBE8E1DD-FB4B-41B7-964A-B56C57B70AA6}"/>
          </ac:spMkLst>
        </pc:spChg>
        <pc:spChg chg="add mod">
          <ac:chgData name="Thomas Noordeloos" userId="7c446670-7459-44eb-8c93-60d80c060528" providerId="ADAL" clId="{6CE9303F-3C3C-42AA-B1DE-6A40E84C04C2}" dt="2020-11-17T10:39:03.418" v="71"/>
          <ac:spMkLst>
            <pc:docMk/>
            <pc:sldMk cId="224506624" sldId="268"/>
            <ac:spMk id="3" creationId="{3B4A21DB-B96D-4F8B-B975-B3BF2B488A16}"/>
          </ac:spMkLst>
        </pc:spChg>
        <pc:picChg chg="add mod">
          <ac:chgData name="Thomas Noordeloos" userId="7c446670-7459-44eb-8c93-60d80c060528" providerId="ADAL" clId="{6CE9303F-3C3C-42AA-B1DE-6A40E84C04C2}" dt="2020-11-17T10:39:03.418" v="71"/>
          <ac:picMkLst>
            <pc:docMk/>
            <pc:sldMk cId="224506624" sldId="268"/>
            <ac:picMk id="4" creationId="{F839791A-39EF-4C16-931B-32AABB2E1742}"/>
          </ac:picMkLst>
        </pc:picChg>
      </pc:sldChg>
      <pc:sldChg chg="addSp modSp add">
        <pc:chgData name="Thomas Noordeloos" userId="7c446670-7459-44eb-8c93-60d80c060528" providerId="ADAL" clId="{6CE9303F-3C3C-42AA-B1DE-6A40E84C04C2}" dt="2020-11-17T10:39:17.078" v="72"/>
        <pc:sldMkLst>
          <pc:docMk/>
          <pc:sldMk cId="856666139" sldId="269"/>
        </pc:sldMkLst>
        <pc:spChg chg="add mod">
          <ac:chgData name="Thomas Noordeloos" userId="7c446670-7459-44eb-8c93-60d80c060528" providerId="ADAL" clId="{6CE9303F-3C3C-42AA-B1DE-6A40E84C04C2}" dt="2020-11-17T10:39:17.078" v="72"/>
          <ac:spMkLst>
            <pc:docMk/>
            <pc:sldMk cId="856666139" sldId="269"/>
            <ac:spMk id="2" creationId="{877D11B8-7053-424D-B303-D634FD9E97FB}"/>
          </ac:spMkLst>
        </pc:spChg>
        <pc:spChg chg="add mod">
          <ac:chgData name="Thomas Noordeloos" userId="7c446670-7459-44eb-8c93-60d80c060528" providerId="ADAL" clId="{6CE9303F-3C3C-42AA-B1DE-6A40E84C04C2}" dt="2020-11-17T10:39:17.078" v="72"/>
          <ac:spMkLst>
            <pc:docMk/>
            <pc:sldMk cId="856666139" sldId="269"/>
            <ac:spMk id="3" creationId="{B26E34A5-6B9B-4715-904F-BAE5238523E7}"/>
          </ac:spMkLst>
        </pc:spChg>
        <pc:picChg chg="add mod">
          <ac:chgData name="Thomas Noordeloos" userId="7c446670-7459-44eb-8c93-60d80c060528" providerId="ADAL" clId="{6CE9303F-3C3C-42AA-B1DE-6A40E84C04C2}" dt="2020-11-17T10:39:17.078" v="72"/>
          <ac:picMkLst>
            <pc:docMk/>
            <pc:sldMk cId="856666139" sldId="269"/>
            <ac:picMk id="4" creationId="{3EBFA484-D91D-4D1F-AA0F-4AA4C1D5F021}"/>
          </ac:picMkLst>
        </pc:picChg>
      </pc:sldChg>
      <pc:sldChg chg="addSp modSp add">
        <pc:chgData name="Thomas Noordeloos" userId="7c446670-7459-44eb-8c93-60d80c060528" providerId="ADAL" clId="{6CE9303F-3C3C-42AA-B1DE-6A40E84C04C2}" dt="2020-11-17T10:39:41.363" v="73"/>
        <pc:sldMkLst>
          <pc:docMk/>
          <pc:sldMk cId="557261152" sldId="270"/>
        </pc:sldMkLst>
        <pc:spChg chg="add mod">
          <ac:chgData name="Thomas Noordeloos" userId="7c446670-7459-44eb-8c93-60d80c060528" providerId="ADAL" clId="{6CE9303F-3C3C-42AA-B1DE-6A40E84C04C2}" dt="2020-11-17T10:39:41.363" v="73"/>
          <ac:spMkLst>
            <pc:docMk/>
            <pc:sldMk cId="557261152" sldId="270"/>
            <ac:spMk id="2" creationId="{27832E12-01A6-4D57-8941-70C221F03F75}"/>
          </ac:spMkLst>
        </pc:spChg>
        <pc:spChg chg="add mod">
          <ac:chgData name="Thomas Noordeloos" userId="7c446670-7459-44eb-8c93-60d80c060528" providerId="ADAL" clId="{6CE9303F-3C3C-42AA-B1DE-6A40E84C04C2}" dt="2020-11-17T10:39:41.363" v="73"/>
          <ac:spMkLst>
            <pc:docMk/>
            <pc:sldMk cId="557261152" sldId="270"/>
            <ac:spMk id="4" creationId="{D01D1C64-CA75-4821-815E-1C324BCCA613}"/>
          </ac:spMkLst>
        </pc:spChg>
        <pc:picChg chg="add mod">
          <ac:chgData name="Thomas Noordeloos" userId="7c446670-7459-44eb-8c93-60d80c060528" providerId="ADAL" clId="{6CE9303F-3C3C-42AA-B1DE-6A40E84C04C2}" dt="2020-11-17T10:39:41.363" v="73"/>
          <ac:picMkLst>
            <pc:docMk/>
            <pc:sldMk cId="557261152" sldId="270"/>
            <ac:picMk id="3" creationId="{27F915A6-756C-408E-9187-7C7CF7BFAF34}"/>
          </ac:picMkLst>
        </pc:picChg>
      </pc:sldChg>
      <pc:sldChg chg="addSp delSp modSp add mod">
        <pc:chgData name="Thomas Noordeloos" userId="7c446670-7459-44eb-8c93-60d80c060528" providerId="ADAL" clId="{6CE9303F-3C3C-42AA-B1DE-6A40E84C04C2}" dt="2020-11-17T10:41:37.504" v="111" actId="1076"/>
        <pc:sldMkLst>
          <pc:docMk/>
          <pc:sldMk cId="4273401978" sldId="271"/>
        </pc:sldMkLst>
        <pc:spChg chg="add del mod">
          <ac:chgData name="Thomas Noordeloos" userId="7c446670-7459-44eb-8c93-60d80c060528" providerId="ADAL" clId="{6CE9303F-3C3C-42AA-B1DE-6A40E84C04C2}" dt="2020-11-17T10:41:30.288" v="108" actId="478"/>
          <ac:spMkLst>
            <pc:docMk/>
            <pc:sldMk cId="4273401978" sldId="271"/>
            <ac:spMk id="5" creationId="{9BA79825-073E-45CF-B268-B5DEE2E9C4D5}"/>
          </ac:spMkLst>
        </pc:spChg>
        <pc:picChg chg="add mod">
          <ac:chgData name="Thomas Noordeloos" userId="7c446670-7459-44eb-8c93-60d80c060528" providerId="ADAL" clId="{6CE9303F-3C3C-42AA-B1DE-6A40E84C04C2}" dt="2020-11-17T10:41:37.504" v="111" actId="1076"/>
          <ac:picMkLst>
            <pc:docMk/>
            <pc:sldMk cId="4273401978" sldId="271"/>
            <ac:picMk id="3" creationId="{AAC9BA86-6547-4BDD-A2B9-22CD9687D695}"/>
          </ac:picMkLst>
        </pc:picChg>
        <pc:picChg chg="add mod">
          <ac:chgData name="Thomas Noordeloos" userId="7c446670-7459-44eb-8c93-60d80c060528" providerId="ADAL" clId="{6CE9303F-3C3C-42AA-B1DE-6A40E84C04C2}" dt="2020-11-17T10:41:33.398" v="109" actId="1076"/>
          <ac:picMkLst>
            <pc:docMk/>
            <pc:sldMk cId="4273401978" sldId="271"/>
            <ac:picMk id="6" creationId="{18D11588-CB5E-4ADB-BBB8-646EB773E9D3}"/>
          </ac:picMkLst>
        </pc:picChg>
        <pc:picChg chg="add del mod">
          <ac:chgData name="Thomas Noordeloos" userId="7c446670-7459-44eb-8c93-60d80c060528" providerId="ADAL" clId="{6CE9303F-3C3C-42AA-B1DE-6A40E84C04C2}" dt="2020-11-17T10:40:55.470" v="101"/>
          <ac:picMkLst>
            <pc:docMk/>
            <pc:sldMk cId="4273401978" sldId="271"/>
            <ac:picMk id="1026" creationId="{B5D4E553-79B2-4E17-8930-D02265C1D606}"/>
          </ac:picMkLst>
        </pc:picChg>
      </pc:sldChg>
      <pc:sldChg chg="addSp modSp add mod">
        <pc:chgData name="Thomas Noordeloos" userId="7c446670-7459-44eb-8c93-60d80c060528" providerId="ADAL" clId="{6CE9303F-3C3C-42AA-B1DE-6A40E84C04C2}" dt="2020-11-17T10:41:26.475" v="107" actId="1076"/>
        <pc:sldMkLst>
          <pc:docMk/>
          <pc:sldMk cId="2226172614" sldId="272"/>
        </pc:sldMkLst>
        <pc:picChg chg="add mod">
          <ac:chgData name="Thomas Noordeloos" userId="7c446670-7459-44eb-8c93-60d80c060528" providerId="ADAL" clId="{6CE9303F-3C3C-42AA-B1DE-6A40E84C04C2}" dt="2020-11-17T10:41:26.475" v="107" actId="1076"/>
          <ac:picMkLst>
            <pc:docMk/>
            <pc:sldMk cId="2226172614" sldId="272"/>
            <ac:picMk id="3" creationId="{C94C9071-A9DF-464E-9229-D7016A28063A}"/>
          </ac:picMkLst>
        </pc:picChg>
      </pc:sldChg>
      <pc:sldChg chg="delSp modSp new mod">
        <pc:chgData name="Thomas Noordeloos" userId="7c446670-7459-44eb-8c93-60d80c060528" providerId="ADAL" clId="{6CE9303F-3C3C-42AA-B1DE-6A40E84C04C2}" dt="2020-11-17T10:45:38.384" v="502" actId="20577"/>
        <pc:sldMkLst>
          <pc:docMk/>
          <pc:sldMk cId="1041430677" sldId="273"/>
        </pc:sldMkLst>
        <pc:spChg chg="mod">
          <ac:chgData name="Thomas Noordeloos" userId="7c446670-7459-44eb-8c93-60d80c060528" providerId="ADAL" clId="{6CE9303F-3C3C-42AA-B1DE-6A40E84C04C2}" dt="2020-11-17T10:41:54.407" v="121" actId="108"/>
          <ac:spMkLst>
            <pc:docMk/>
            <pc:sldMk cId="1041430677" sldId="273"/>
            <ac:spMk id="2" creationId="{CE40A214-FC4A-4B52-BEC3-FB9418400439}"/>
          </ac:spMkLst>
        </pc:spChg>
        <pc:spChg chg="mod">
          <ac:chgData name="Thomas Noordeloos" userId="7c446670-7459-44eb-8c93-60d80c060528" providerId="ADAL" clId="{6CE9303F-3C3C-42AA-B1DE-6A40E84C04C2}" dt="2020-11-17T10:45:38.384" v="502" actId="20577"/>
          <ac:spMkLst>
            <pc:docMk/>
            <pc:sldMk cId="1041430677" sldId="273"/>
            <ac:spMk id="3" creationId="{96957D9C-4C04-41F0-8A54-8755D4B6AAFA}"/>
          </ac:spMkLst>
        </pc:spChg>
        <pc:spChg chg="del">
          <ac:chgData name="Thomas Noordeloos" userId="7c446670-7459-44eb-8c93-60d80c060528" providerId="ADAL" clId="{6CE9303F-3C3C-42AA-B1DE-6A40E84C04C2}" dt="2020-11-17T10:41:58.320" v="122" actId="478"/>
          <ac:spMkLst>
            <pc:docMk/>
            <pc:sldMk cId="1041430677" sldId="273"/>
            <ac:spMk id="4" creationId="{8D22C72D-98E5-4264-B427-8AB62D5914C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17-11-2020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B15BD-C251-4361-9924-1908F6DB658F}" type="datetimeFigureOut">
              <a:rPr lang="nl-NL" smtClean="0"/>
              <a:t>17-11-2020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D9CD5-9F55-41D3-AAEF-D83B101467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64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91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9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13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68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4267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7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4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9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2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92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50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duurzaamstebedrijfvannederland.nl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wwShFsSFb-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wlKP-BaC0j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vimeo.com/37119223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218FED7-AB46-4296-A2AB-73E4BDC0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FFC000"/>
                </a:solidFill>
              </a:rPr>
              <a:t>Business Model Canvas</a:t>
            </a:r>
            <a:endParaRPr lang="nl-NL" dirty="0">
              <a:solidFill>
                <a:srgbClr val="FFC000"/>
              </a:solidFill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10A9D3-44B0-412E-9D51-FA1C2DD5E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347" y="1736252"/>
            <a:ext cx="2562138" cy="2032801"/>
          </a:xfrm>
        </p:spPr>
        <p:txBody>
          <a:bodyPr/>
          <a:lstStyle/>
          <a:p>
            <a:pPr marL="0" indent="0">
              <a:buNone/>
            </a:pPr>
            <a:r>
              <a:rPr lang="nl-NL" sz="1400" b="1" dirty="0"/>
              <a:t>IBS Thema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Missie en visie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Nieuwe economie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Qredits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b="1" dirty="0">
                <a:solidFill>
                  <a:srgbClr val="FFC000"/>
                </a:solidFill>
              </a:rPr>
              <a:t> Business Model Canvas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Financiën</a:t>
            </a:r>
          </a:p>
          <a:p>
            <a:pPr marL="0" indent="0">
              <a:buNone/>
            </a:pPr>
            <a:endParaRPr lang="nl-NL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B5E90D55-298E-4509-878D-C4E228CD5F8E}"/>
              </a:ext>
            </a:extLst>
          </p:cNvPr>
          <p:cNvSpPr txBox="1">
            <a:spLocks/>
          </p:cNvSpPr>
          <p:nvPr/>
        </p:nvSpPr>
        <p:spPr bwMode="auto">
          <a:xfrm>
            <a:off x="1917856" y="1712880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000" b="1" dirty="0"/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000" dirty="0"/>
              <a:t> 9 bouwstenen</a:t>
            </a:r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2D05C487-7FDA-4DD4-A64C-272352214795}"/>
              </a:ext>
            </a:extLst>
          </p:cNvPr>
          <p:cNvSpPr txBox="1">
            <a:spLocks/>
          </p:cNvSpPr>
          <p:nvPr/>
        </p:nvSpPr>
        <p:spPr bwMode="auto">
          <a:xfrm>
            <a:off x="603309" y="5736482"/>
            <a:ext cx="11241946" cy="32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nl-NL" sz="1400" dirty="0"/>
          </a:p>
        </p:txBody>
      </p:sp>
      <p:graphicFrame>
        <p:nvGraphicFramePr>
          <p:cNvPr id="13" name="Tabel 13">
            <a:extLst>
              <a:ext uri="{FF2B5EF4-FFF2-40B4-BE49-F238E27FC236}">
                <a16:creationId xmlns:a16="http://schemas.microsoft.com/office/drawing/2014/main" id="{BBD81BF5-9E86-4852-B783-21B8761DB9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983771"/>
              </p:ext>
            </p:extLst>
          </p:nvPr>
        </p:nvGraphicFramePr>
        <p:xfrm>
          <a:off x="2177582" y="5714290"/>
          <a:ext cx="7877614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04251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04251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04251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04251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04251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04251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68160">
                  <a:extLst>
                    <a:ext uri="{9D8B030D-6E8A-4147-A177-3AD203B41FA5}">
                      <a16:colId xmlns:a16="http://schemas.microsoft.com/office/drawing/2014/main" val="1983007481"/>
                    </a:ext>
                  </a:extLst>
                </a:gridCol>
                <a:gridCol w="704251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692531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679618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07548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rgbClr val="00B050"/>
                          </a:solidFill>
                        </a:rPr>
                        <a:t>Vakantie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15" name="Afbeelding 14">
            <a:extLst>
              <a:ext uri="{FF2B5EF4-FFF2-40B4-BE49-F238E27FC236}">
                <a16:creationId xmlns:a16="http://schemas.microsoft.com/office/drawing/2014/main" id="{3C8AD9AC-786C-41FA-8D3C-1F579EA9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AF66FF2-65B5-4E75-80FB-1AD095EE08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8" name="Tijdelijke aanduiding voor inhoud 5">
            <a:extLst>
              <a:ext uri="{FF2B5EF4-FFF2-40B4-BE49-F238E27FC236}">
                <a16:creationId xmlns:a16="http://schemas.microsoft.com/office/drawing/2014/main" id="{D8729D5A-9FCE-424A-BA8D-CF5994EDB1B6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400" b="1" dirty="0"/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dirty="0"/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dirty="0"/>
              <a:t> Ondernemersverslag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Reflectievideo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72ADD984-4BEC-4118-974C-4F5B62A337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28EF2F5-264B-48BE-B5A5-B2BDCF2D1874}"/>
              </a:ext>
            </a:extLst>
          </p:cNvPr>
          <p:cNvSpPr txBox="1">
            <a:spLocks/>
          </p:cNvSpPr>
          <p:nvPr/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The Business Model Canvas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4A66AC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C38A63-D7EE-4BCD-9008-920C8D77669B}"/>
              </a:ext>
            </a:extLst>
          </p:cNvPr>
          <p:cNvSpPr txBox="1"/>
          <p:nvPr/>
        </p:nvSpPr>
        <p:spPr>
          <a:xfrm>
            <a:off x="549796" y="1772816"/>
            <a:ext cx="3744416" cy="3046988"/>
          </a:xfrm>
          <a:prstGeom prst="rect">
            <a:avLst/>
          </a:prstGeom>
          <a:noFill/>
          <a:ln>
            <a:solidFill>
              <a:srgbClr val="ACCBF9"/>
            </a:solidFill>
          </a:ln>
        </p:spPr>
        <p:txBody>
          <a:bodyPr wrap="square" rtlCol="0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Channels</a:t>
            </a:r>
            <a:endParaRPr kumimoji="0" lang="nl-NL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Hoe bereiken we onze klant?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Welke vorm van communicatie gebruiken we?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Hoe ziet ons distributie netwerk eruit?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Welke verkoopkanalen gebruiken we?</a:t>
            </a:r>
          </a:p>
        </p:txBody>
      </p:sp>
      <p:pic>
        <p:nvPicPr>
          <p:cNvPr id="7" name="Picture 2" descr="http://4.bp.blogspot.com/-uID6WE3Inpo/T5EsPXEfRrI/AAAAAAAAAC4/XoJuY6iVnEg/s1600/channels.png">
            <a:extLst>
              <a:ext uri="{FF2B5EF4-FFF2-40B4-BE49-F238E27FC236}">
                <a16:creationId xmlns:a16="http://schemas.microsoft.com/office/drawing/2014/main" id="{43D5405B-1439-4370-B155-4B8122B96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6220" y="1844824"/>
            <a:ext cx="6286500" cy="3086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1494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2278DC1-4089-4F1C-A897-330D2FE786BD}"/>
              </a:ext>
            </a:extLst>
          </p:cNvPr>
          <p:cNvSpPr txBox="1">
            <a:spLocks/>
          </p:cNvSpPr>
          <p:nvPr/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The Business Model Canvas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4A66AC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DEF1DA1-6DFC-44B9-ABF3-0047438EF8DD}"/>
              </a:ext>
            </a:extLst>
          </p:cNvPr>
          <p:cNvSpPr txBox="1"/>
          <p:nvPr/>
        </p:nvSpPr>
        <p:spPr>
          <a:xfrm>
            <a:off x="549796" y="1772816"/>
            <a:ext cx="3744416" cy="3877985"/>
          </a:xfrm>
          <a:prstGeom prst="rect">
            <a:avLst/>
          </a:prstGeom>
          <a:noFill/>
          <a:ln>
            <a:solidFill>
              <a:srgbClr val="ACCBF9"/>
            </a:solidFill>
          </a:ln>
        </p:spPr>
        <p:txBody>
          <a:bodyPr wrap="square" rtlCol="0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Customer</a:t>
            </a:r>
            <a:r>
              <a:rPr kumimoji="0" lang="nl-NL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 </a:t>
            </a:r>
            <a:r>
              <a:rPr kumimoji="0" lang="nl-NL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Relationships</a:t>
            </a:r>
            <a:endParaRPr kumimoji="0" lang="nl-NL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Welke relaties moeten we met elk van onze klanten aangaan?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Hebben we persoonlijk contact?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Maken we gebruik van accountmanagers?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Kiezen we voor selfservice?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Laten we de klant meebeslissen in het productie proces (cocreatie)?</a:t>
            </a:r>
          </a:p>
        </p:txBody>
      </p:sp>
      <p:pic>
        <p:nvPicPr>
          <p:cNvPr id="7" name="Picture 2" descr="http://1.bp.blogspot.com/-5EnlNxB-q9c/T5EsPzWPjuI/AAAAAAAAADE/BQBEyOdYBr4/s1600/customer_relationships.png">
            <a:extLst>
              <a:ext uri="{FF2B5EF4-FFF2-40B4-BE49-F238E27FC236}">
                <a16:creationId xmlns:a16="http://schemas.microsoft.com/office/drawing/2014/main" id="{C3A2C66F-9A0B-4102-B6A4-2268A0A31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6220" y="1772816"/>
            <a:ext cx="6286500" cy="34385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7721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8523F61-BB55-4217-98C9-A1DE850B406C}"/>
              </a:ext>
            </a:extLst>
          </p:cNvPr>
          <p:cNvSpPr txBox="1">
            <a:spLocks/>
          </p:cNvSpPr>
          <p:nvPr/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The Business Model Canvas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4A66AC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88E0880-8276-4073-926E-6176D0C48567}"/>
              </a:ext>
            </a:extLst>
          </p:cNvPr>
          <p:cNvSpPr txBox="1"/>
          <p:nvPr/>
        </p:nvSpPr>
        <p:spPr>
          <a:xfrm>
            <a:off x="549796" y="1634319"/>
            <a:ext cx="3744416" cy="3323987"/>
          </a:xfrm>
          <a:prstGeom prst="rect">
            <a:avLst/>
          </a:prstGeom>
          <a:noFill/>
          <a:ln>
            <a:solidFill>
              <a:srgbClr val="ACCBF9"/>
            </a:solidFill>
          </a:ln>
        </p:spPr>
        <p:txBody>
          <a:bodyPr wrap="square" rtlCol="0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Revenue</a:t>
            </a:r>
            <a:r>
              <a:rPr kumimoji="0" lang="nl-NL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 stream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Hoe zullen geld gaan verdienen?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Welk verdienmodel gaan we toepassen en hoeveel is de consument bereid te betalen?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Hoeveel klanten hebben we nodig?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3C2D5E1-AD78-4347-9A12-6D65B298F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254" y="1772816"/>
            <a:ext cx="5725176" cy="304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96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8E1DD-FB4B-41B7-964A-B56C57B70AA6}"/>
              </a:ext>
            </a:extLst>
          </p:cNvPr>
          <p:cNvSpPr txBox="1">
            <a:spLocks/>
          </p:cNvSpPr>
          <p:nvPr/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The Business Model Canvas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4A66AC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B4A21DB-B96D-4F8B-B975-B3BF2B488A16}"/>
              </a:ext>
            </a:extLst>
          </p:cNvPr>
          <p:cNvSpPr txBox="1"/>
          <p:nvPr/>
        </p:nvSpPr>
        <p:spPr>
          <a:xfrm>
            <a:off x="549796" y="1772821"/>
            <a:ext cx="3744416" cy="3877985"/>
          </a:xfrm>
          <a:prstGeom prst="rect">
            <a:avLst/>
          </a:prstGeom>
          <a:noFill/>
          <a:ln>
            <a:solidFill>
              <a:srgbClr val="ACCBF9"/>
            </a:solidFill>
          </a:ln>
        </p:spPr>
        <p:txBody>
          <a:bodyPr wrap="square" rtlCol="0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Key</a:t>
            </a:r>
            <a:r>
              <a:rPr kumimoji="0" lang="nl-NL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 Resources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Welke middelen heb je nodig om te zorgen dat het businessmodel werkt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Fysiek</a:t>
            </a: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: productiefaciliteiten, gebouwen, voertuigen, machines,etc.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Intellectueel: </a:t>
            </a: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merken, patenten</a:t>
            </a:r>
            <a:endParaRPr kumimoji="0" lang="nl-NL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Human</a:t>
            </a:r>
            <a:r>
              <a:rPr kumimoji="0" lang="nl-NL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 </a:t>
            </a:r>
            <a:r>
              <a:rPr kumimoji="0" lang="nl-NL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Recources</a:t>
            </a:r>
            <a:r>
              <a:rPr kumimoji="0" lang="nl-NL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:</a:t>
            </a: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 personeel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Financieel:  </a:t>
            </a:r>
            <a:r>
              <a:rPr kumimoji="0" lang="nl-N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financielen</a:t>
            </a: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 middelen.</a:t>
            </a:r>
            <a:endParaRPr kumimoji="0" lang="nl-NL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</p:txBody>
      </p:sp>
      <p:pic>
        <p:nvPicPr>
          <p:cNvPr id="4" name="Picture 2" descr="http://1.bp.blogspot.com/-8jrk9DUXUDo/T5EsOQ6PYUI/AAAAAAAAAC0/MJ95-cBU2vE/s1600/Key_Resources.png">
            <a:extLst>
              <a:ext uri="{FF2B5EF4-FFF2-40B4-BE49-F238E27FC236}">
                <a16:creationId xmlns:a16="http://schemas.microsoft.com/office/drawing/2014/main" id="{F839791A-39EF-4C16-931B-32AABB2E1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8228" y="1772816"/>
            <a:ext cx="6229350" cy="3238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506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D11B8-7053-424D-B303-D634FD9E97FB}"/>
              </a:ext>
            </a:extLst>
          </p:cNvPr>
          <p:cNvSpPr txBox="1">
            <a:spLocks/>
          </p:cNvSpPr>
          <p:nvPr/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The Business Model Canvas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4A66AC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6E34A5-6B9B-4715-904F-BAE5238523E7}"/>
              </a:ext>
            </a:extLst>
          </p:cNvPr>
          <p:cNvSpPr txBox="1"/>
          <p:nvPr/>
        </p:nvSpPr>
        <p:spPr>
          <a:xfrm>
            <a:off x="549796" y="1772816"/>
            <a:ext cx="3744416" cy="3600986"/>
          </a:xfrm>
          <a:prstGeom prst="rect">
            <a:avLst/>
          </a:prstGeom>
          <a:noFill/>
          <a:ln>
            <a:solidFill>
              <a:srgbClr val="ACCBF9"/>
            </a:solidFill>
          </a:ln>
        </p:spPr>
        <p:txBody>
          <a:bodyPr wrap="square" rtlCol="0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Key</a:t>
            </a:r>
            <a:r>
              <a:rPr kumimoji="0" lang="nl-NL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 </a:t>
            </a:r>
            <a:r>
              <a:rPr kumimoji="0" lang="nl-NL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Activities</a:t>
            </a:r>
            <a:endParaRPr kumimoji="0" lang="nl-NL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Dit zijn de belangrijkste dingen die je onderneming moet doen om te zorgen dat het </a:t>
            </a:r>
            <a:r>
              <a:rPr kumimoji="0" lang="nl-N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businessmodel</a:t>
            </a: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 werkt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Productie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Probleemoplossing/dienst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Platform/netwerk</a:t>
            </a:r>
          </a:p>
        </p:txBody>
      </p:sp>
      <p:pic>
        <p:nvPicPr>
          <p:cNvPr id="4" name="Picture 2" descr="http://3.bp.blogspot.com/-jdXM77QZDi4/T5EsMpopGqI/AAAAAAAAACg/IYOdf3FdnXc/s1600/Key_Activitites.png">
            <a:extLst>
              <a:ext uri="{FF2B5EF4-FFF2-40B4-BE49-F238E27FC236}">
                <a16:creationId xmlns:a16="http://schemas.microsoft.com/office/drawing/2014/main" id="{3EBFA484-D91D-4D1F-AA0F-4AA4C1D5F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8228" y="1772816"/>
            <a:ext cx="6191250" cy="3257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6666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32E12-01A6-4D57-8941-70C221F03F75}"/>
              </a:ext>
            </a:extLst>
          </p:cNvPr>
          <p:cNvSpPr txBox="1">
            <a:spLocks/>
          </p:cNvSpPr>
          <p:nvPr/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The Business Model Canvas</a:t>
            </a:r>
          </a:p>
        </p:txBody>
      </p:sp>
      <p:pic>
        <p:nvPicPr>
          <p:cNvPr id="3" name="Picture 2" descr="http://youngentrepeneurial.files.wordpress.com/2013/02/coststructure.jpg">
            <a:extLst>
              <a:ext uri="{FF2B5EF4-FFF2-40B4-BE49-F238E27FC236}">
                <a16:creationId xmlns:a16="http://schemas.microsoft.com/office/drawing/2014/main" id="{27F915A6-756C-408E-9187-7C7CF7BFA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543" y="1772816"/>
            <a:ext cx="6193913" cy="326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D01D1C64-CA75-4821-815E-1C324BCCA613}"/>
              </a:ext>
            </a:extLst>
          </p:cNvPr>
          <p:cNvSpPr txBox="1"/>
          <p:nvPr/>
        </p:nvSpPr>
        <p:spPr>
          <a:xfrm>
            <a:off x="564604" y="1828800"/>
            <a:ext cx="3744416" cy="3293209"/>
          </a:xfrm>
          <a:prstGeom prst="rect">
            <a:avLst/>
          </a:prstGeom>
          <a:noFill/>
          <a:ln>
            <a:solidFill>
              <a:srgbClr val="ACCBF9"/>
            </a:solidFill>
          </a:ln>
        </p:spPr>
        <p:txBody>
          <a:bodyPr wrap="square" rtlCol="0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Cost</a:t>
            </a:r>
            <a:r>
              <a:rPr kumimoji="0" lang="nl-NL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 </a:t>
            </a:r>
            <a:r>
              <a:rPr kumimoji="0" lang="nl-NL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Structure</a:t>
            </a:r>
            <a:endParaRPr kumimoji="0" lang="nl-NL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Dit beschrijft alles kosten die worden gemaakt om een </a:t>
            </a:r>
            <a:r>
              <a:rPr kumimoji="0" lang="nl-NL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businessmodel</a:t>
            </a:r>
            <a:r>
              <a: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 te laten werken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Wat zijn de belangrijkste kosten?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Welke </a:t>
            </a:r>
            <a:r>
              <a:rPr kumimoji="0" lang="nl-NL" sz="16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Key</a:t>
            </a:r>
            <a:r>
              <a:rPr kumimoji="0" lang="nl-NL" sz="1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 Resources zijn het duurst?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Welke kernactiviteiten zijn het duurst?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Wat voor soort kosten maken we?</a:t>
            </a:r>
            <a:endParaRPr kumimoji="0" lang="nl-NL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261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fbeeldingsresultaat voor business model canvas nespresso">
            <a:extLst>
              <a:ext uri="{FF2B5EF4-FFF2-40B4-BE49-F238E27FC236}">
                <a16:creationId xmlns:a16="http://schemas.microsoft.com/office/drawing/2014/main" id="{AAC9BA86-6547-4BDD-A2B9-22CD9687D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064" y="1564388"/>
            <a:ext cx="6509872" cy="459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NESPRESSO LOGO BROWN | Nestlé Nespresso">
            <a:extLst>
              <a:ext uri="{FF2B5EF4-FFF2-40B4-BE49-F238E27FC236}">
                <a16:creationId xmlns:a16="http://schemas.microsoft.com/office/drawing/2014/main" id="{18D11588-CB5E-4ADB-BBB8-646EB773E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53" y="425741"/>
            <a:ext cx="5044580" cy="106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401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fbeeldingsresultaat voor business model canvas bijenkorf">
            <a:extLst>
              <a:ext uri="{FF2B5EF4-FFF2-40B4-BE49-F238E27FC236}">
                <a16:creationId xmlns:a16="http://schemas.microsoft.com/office/drawing/2014/main" id="{C94C9071-A9DF-464E-9229-D7016A280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449415"/>
            <a:ext cx="7658100" cy="522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172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40A214-FC4A-4B52-BEC3-FB9418400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b="1" dirty="0">
                <a:solidFill>
                  <a:srgbClr val="4A66AC"/>
                </a:solidFill>
                <a:latin typeface="Century Gothic"/>
              </a:rPr>
              <a:t>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957D9C-4C04-41F0-8A54-8755D4B6AA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966820" cy="4351338"/>
          </a:xfrm>
        </p:spPr>
        <p:txBody>
          <a:bodyPr/>
          <a:lstStyle/>
          <a:p>
            <a:r>
              <a:rPr lang="nl-NL" dirty="0"/>
              <a:t>Vorm groepjes van maximaal 4.</a:t>
            </a:r>
          </a:p>
          <a:p>
            <a:r>
              <a:rPr lang="nl-NL" dirty="0"/>
              <a:t>Teken op een A3 vel het Business Model Canvas</a:t>
            </a:r>
          </a:p>
          <a:p>
            <a:r>
              <a:rPr lang="nl-NL" dirty="0"/>
              <a:t>Kies een bedrijf uit de lijst van Duurzaamste bedrijf van Nederland (</a:t>
            </a:r>
            <a:r>
              <a:rPr lang="nl-NL" sz="2800" dirty="0">
                <a:hlinkClick r:id="rId2"/>
              </a:rPr>
              <a:t>https://duurzaamstebedrijfvannederland.nl/</a:t>
            </a:r>
            <a:r>
              <a:rPr lang="nl-NL" dirty="0"/>
              <a:t>)</a:t>
            </a:r>
          </a:p>
          <a:p>
            <a:r>
              <a:rPr lang="nl-NL" dirty="0"/>
              <a:t>Werk de 9 bouwstenen uit voor het gekozen bedrijf a.d.h.v.:</a:t>
            </a:r>
          </a:p>
          <a:p>
            <a:pPr lvl="1"/>
            <a:r>
              <a:rPr lang="nl-NL" dirty="0"/>
              <a:t>Interne bronnen (van het bedrijf zelf)</a:t>
            </a:r>
          </a:p>
          <a:p>
            <a:pPr lvl="1"/>
            <a:r>
              <a:rPr lang="nl-NL"/>
              <a:t>Externe bronnen</a:t>
            </a:r>
            <a:endParaRPr lang="nl-NL" dirty="0"/>
          </a:p>
          <a:p>
            <a:pPr lvl="1"/>
            <a:r>
              <a:rPr lang="nl-NL" dirty="0"/>
              <a:t>Eigen interpretatie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1430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80CAF2-5651-4824-BF49-A6A9EC9A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>
                <a:latin typeface="+mn-lt"/>
              </a:rPr>
              <a:t>Programma:</a:t>
            </a:r>
            <a:endParaRPr lang="nl-NL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9ACAECB7-5571-46D5-A297-EEBB15D1B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nl-NL" sz="2400"/>
              <a:t>…</a:t>
            </a:r>
            <a:endParaRPr lang="nl-NL" sz="2400" i="1" dirty="0"/>
          </a:p>
          <a:p>
            <a:pPr marL="0" indent="0">
              <a:buNone/>
            </a:pP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1630012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405DFF7-30E8-4601-A49D-ED12AFC22178}"/>
              </a:ext>
            </a:extLst>
          </p:cNvPr>
          <p:cNvSpPr txBox="1">
            <a:spLocks/>
          </p:cNvSpPr>
          <p:nvPr/>
        </p:nvSpPr>
        <p:spPr>
          <a:xfrm>
            <a:off x="1065212" y="1828800"/>
            <a:ext cx="1025992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ysClr val="windowText" lastClr="000000">
                  <a:lumMod val="65000"/>
                  <a:lumOff val="35000"/>
                </a:sysClr>
              </a:buClr>
              <a:buSzPct val="80000"/>
              <a:buFont typeface="Wingdings" pitchFamily="2" charset="2"/>
              <a:buChar char="ü"/>
              <a:tabLst/>
              <a:defRPr/>
            </a:pP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Kennis maken met het Business Model Canvas</a:t>
            </a: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ysClr val="windowText" lastClr="000000">
                  <a:lumMod val="65000"/>
                  <a:lumOff val="35000"/>
                </a:sysClr>
              </a:buClr>
              <a:buSzPct val="80000"/>
              <a:buFont typeface="Wingdings" pitchFamily="2" charset="2"/>
              <a:buChar char="ü"/>
              <a:tabLst/>
              <a:defRPr/>
            </a:pP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Kritisch en innovatief naar je onderneming kijken</a:t>
            </a: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ysClr val="windowText" lastClr="000000">
                  <a:lumMod val="65000"/>
                  <a:lumOff val="35000"/>
                </a:sysClr>
              </a:buClr>
              <a:buSzPct val="80000"/>
              <a:buFont typeface="Wingdings" pitchFamily="2" charset="2"/>
              <a:buChar char="ü"/>
              <a:tabLst/>
              <a:defRPr/>
            </a:pP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De betekenis de 9 bouwstenen van het Business   Model begrijpen </a:t>
            </a: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ysClr val="windowText" lastClr="000000">
                  <a:lumMod val="65000"/>
                  <a:lumOff val="35000"/>
                </a:sysClr>
              </a:buClr>
              <a:buSzPct val="80000"/>
              <a:buFont typeface="Wingdings" pitchFamily="2" charset="2"/>
              <a:buChar char="ü"/>
              <a:tabLst/>
              <a:defRPr/>
            </a:pP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Verbanden leggen tussen de 9 bouwstenen van het Business Model</a:t>
            </a: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ysClr val="windowText" lastClr="000000">
                  <a:lumMod val="65000"/>
                  <a:lumOff val="35000"/>
                </a:sysClr>
              </a:buClr>
              <a:buSzPct val="80000"/>
              <a:buFont typeface="Wingdings" pitchFamily="2" charset="2"/>
              <a:buChar char="ü"/>
              <a:tabLst/>
              <a:defRPr/>
            </a:pP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De ontwikkeling van je Business Model vastleggen</a:t>
            </a: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ysClr val="windowText" lastClr="000000">
                  <a:lumMod val="65000"/>
                  <a:lumOff val="35000"/>
                </a:sysClr>
              </a:buClr>
              <a:buSzPct val="80000"/>
              <a:buFont typeface="Wingdings" pitchFamily="2" charset="2"/>
              <a:buChar char="ü"/>
              <a:tabLst/>
              <a:defRPr/>
            </a:pP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Ondernemen!  </a:t>
            </a: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ysClr val="windowText" lastClr="000000">
                  <a:lumMod val="65000"/>
                  <a:lumOff val="35000"/>
                </a:sysClr>
              </a:buClr>
              <a:buSzPct val="80000"/>
              <a:buFont typeface="Wingdings" pitchFamily="2" charset="2"/>
              <a:buChar char="ü"/>
              <a:tabLst/>
              <a:defRPr/>
            </a:pPr>
            <a:endParaRPr kumimoji="0" lang="nl-NL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ysClr val="windowText" lastClr="000000">
                  <a:lumMod val="65000"/>
                  <a:lumOff val="35000"/>
                </a:sysClr>
              </a:buClr>
              <a:buSzPct val="80000"/>
              <a:buFont typeface="Wingdings" pitchFamily="2" charset="2"/>
              <a:buChar char="ü"/>
              <a:tabLst/>
              <a:defRPr/>
            </a:pPr>
            <a:endParaRPr kumimoji="0" lang="nl-NL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ysClr val="windowText" lastClr="000000">
                  <a:lumMod val="65000"/>
                  <a:lumOff val="35000"/>
                </a:sysClr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F11516B-E4E4-4D61-9BE1-8AE921342844}"/>
              </a:ext>
            </a:extLst>
          </p:cNvPr>
          <p:cNvSpPr txBox="1">
            <a:spLocks/>
          </p:cNvSpPr>
          <p:nvPr/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Doelstellingen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4A66AC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01264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E241DC1-F692-4B32-8334-EEC9DF876BDD}"/>
              </a:ext>
            </a:extLst>
          </p:cNvPr>
          <p:cNvSpPr txBox="1">
            <a:spLocks/>
          </p:cNvSpPr>
          <p:nvPr/>
        </p:nvSpPr>
        <p:spPr bwMode="auto">
          <a:xfrm>
            <a:off x="1065212" y="566346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The Business Model Canvas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4A66AC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5A5181D-D448-4ADD-8143-3CD91B48A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228" y="1692419"/>
            <a:ext cx="8125544" cy="451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027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D57F1A3-05F0-45A2-8D1D-B9DD7660C3E5}"/>
              </a:ext>
            </a:extLst>
          </p:cNvPr>
          <p:cNvSpPr txBox="1">
            <a:spLocks/>
          </p:cNvSpPr>
          <p:nvPr/>
        </p:nvSpPr>
        <p:spPr>
          <a:xfrm>
            <a:off x="1094094" y="1603420"/>
            <a:ext cx="6800518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ysClr val="windowText" lastClr="000000">
                  <a:lumMod val="65000"/>
                  <a:lumOff val="35000"/>
                </a:sysClr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Afl. 1 </a:t>
            </a:r>
            <a:r>
              <a:rPr kumimoji="0" lang="nl-NL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Van idee naar Business Model</a:t>
            </a: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ysClr val="windowText" lastClr="000000">
                  <a:lumMod val="65000"/>
                  <a:lumOff val="35000"/>
                </a:sysClr>
              </a:buClr>
              <a:buSzPct val="80000"/>
              <a:buFont typeface="Wingdings" pitchFamily="2" charset="2"/>
              <a:buChar char="ü"/>
              <a:tabLst/>
              <a:defRPr/>
            </a:pPr>
            <a:endParaRPr kumimoji="0" lang="nl-NL" sz="2800" b="1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ysClr val="windowText" lastClr="000000">
                  <a:lumMod val="65000"/>
                  <a:lumOff val="35000"/>
                </a:sysClr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CA055D5-CB96-4AFE-A29D-46F92E149AA6}"/>
              </a:ext>
            </a:extLst>
          </p:cNvPr>
          <p:cNvSpPr txBox="1">
            <a:spLocks/>
          </p:cNvSpPr>
          <p:nvPr/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The Business Model Canvas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4A66AC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pic>
        <p:nvPicPr>
          <p:cNvPr id="7" name="wwShFsSFb-Y">
            <a:extLst>
              <a:ext uri="{FF2B5EF4-FFF2-40B4-BE49-F238E27FC236}">
                <a16:creationId xmlns:a16="http://schemas.microsoft.com/office/drawing/2014/main" id="{CF283F74-ED06-49EF-ADF6-6EED5164380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9497" y="2199968"/>
            <a:ext cx="691276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70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D1CEB6C-8B1F-4F40-8DD8-974B3997FA1D}"/>
              </a:ext>
            </a:extLst>
          </p:cNvPr>
          <p:cNvSpPr txBox="1">
            <a:spLocks/>
          </p:cNvSpPr>
          <p:nvPr/>
        </p:nvSpPr>
        <p:spPr>
          <a:xfrm>
            <a:off x="1094094" y="1603420"/>
            <a:ext cx="8024654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ysClr val="windowText" lastClr="000000">
                  <a:lumMod val="65000"/>
                  <a:lumOff val="35000"/>
                </a:sysClr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Afl. 2 </a:t>
            </a:r>
            <a:r>
              <a:rPr kumimoji="0" lang="nl-NL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Visualiseren van je Business Model</a:t>
            </a: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ysClr val="windowText" lastClr="000000">
                  <a:lumMod val="65000"/>
                  <a:lumOff val="35000"/>
                </a:sysClr>
              </a:buClr>
              <a:buSzPct val="80000"/>
              <a:buFont typeface="Wingdings" pitchFamily="2" charset="2"/>
              <a:buChar char="ü"/>
              <a:tabLst/>
              <a:defRPr/>
            </a:pPr>
            <a:endParaRPr kumimoji="0" lang="nl-NL" sz="2800" b="1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ysClr val="windowText" lastClr="000000">
                  <a:lumMod val="65000"/>
                  <a:lumOff val="35000"/>
                </a:sysClr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A1E38BF-F99E-4025-9F9C-37D004F4CE09}"/>
              </a:ext>
            </a:extLst>
          </p:cNvPr>
          <p:cNvSpPr txBox="1">
            <a:spLocks/>
          </p:cNvSpPr>
          <p:nvPr/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The Business Model Canvas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4A66AC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pic>
        <p:nvPicPr>
          <p:cNvPr id="7" name="wlKP-BaC0jA">
            <a:extLst>
              <a:ext uri="{FF2B5EF4-FFF2-40B4-BE49-F238E27FC236}">
                <a16:creationId xmlns:a16="http://schemas.microsoft.com/office/drawing/2014/main" id="{0AF7E415-BFD5-44F5-B1C3-62988A9081C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88221" y="2183190"/>
            <a:ext cx="704078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71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3919515-F6E0-430E-B817-C9BCA29B3938}"/>
              </a:ext>
            </a:extLst>
          </p:cNvPr>
          <p:cNvSpPr txBox="1">
            <a:spLocks/>
          </p:cNvSpPr>
          <p:nvPr/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The Business Model Canvas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4A66AC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pic>
        <p:nvPicPr>
          <p:cNvPr id="5" name="Picture 2">
            <a:hlinkClick r:id="rId2"/>
            <a:extLst>
              <a:ext uri="{FF2B5EF4-FFF2-40B4-BE49-F238E27FC236}">
                <a16:creationId xmlns:a16="http://schemas.microsoft.com/office/drawing/2014/main" id="{8707A4B8-D2AE-46D9-BAD3-0356EB8B7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2491" y="2114025"/>
            <a:ext cx="5687017" cy="343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9698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E605A-A78B-48D6-A521-F0B456D3BF97}"/>
              </a:ext>
            </a:extLst>
          </p:cNvPr>
          <p:cNvSpPr txBox="1">
            <a:spLocks/>
          </p:cNvSpPr>
          <p:nvPr/>
        </p:nvSpPr>
        <p:spPr bwMode="auto">
          <a:xfrm>
            <a:off x="1137220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The Business Model Canvas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4A66AC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pic>
        <p:nvPicPr>
          <p:cNvPr id="3" name="Picture 2" descr="http://3.bp.blogspot.com/-Nmt_3jAPk1I/T5EsI5sRhXI/AAAAAAAAACU/z2LoqaSvG7U/s1600/customer_segments.png">
            <a:extLst>
              <a:ext uri="{FF2B5EF4-FFF2-40B4-BE49-F238E27FC236}">
                <a16:creationId xmlns:a16="http://schemas.microsoft.com/office/drawing/2014/main" id="{ADDC2760-B20C-4A53-BC54-3DCA072AF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6220" y="1772816"/>
            <a:ext cx="6362700" cy="3133726"/>
          </a:xfrm>
          <a:prstGeom prst="rect">
            <a:avLst/>
          </a:prstGeom>
          <a:noFill/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065E63FE-6F25-4FB7-B847-AF6A65E36EB6}"/>
              </a:ext>
            </a:extLst>
          </p:cNvPr>
          <p:cNvSpPr txBox="1"/>
          <p:nvPr/>
        </p:nvSpPr>
        <p:spPr>
          <a:xfrm>
            <a:off x="621804" y="1772816"/>
            <a:ext cx="3744416" cy="4062651"/>
          </a:xfrm>
          <a:prstGeom prst="rect">
            <a:avLst/>
          </a:prstGeom>
          <a:noFill/>
          <a:ln>
            <a:solidFill>
              <a:srgbClr val="ACCBF9"/>
            </a:solidFill>
          </a:ln>
        </p:spPr>
        <p:txBody>
          <a:bodyPr wrap="square" rtlCol="0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Customer</a:t>
            </a:r>
            <a:r>
              <a:rPr kumimoji="0" lang="nl-NL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 </a:t>
            </a:r>
            <a:r>
              <a:rPr kumimoji="0" lang="nl-NL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Segments</a:t>
            </a:r>
            <a:endParaRPr kumimoji="0" lang="nl-NL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Voor wie voegen we waarde toe?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Wie is de klant?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B2B of B2C?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Massa- of nichemarkt?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Gesegmenteerd of standaard?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570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6BE31-1F90-4C42-80C6-4AE99D243C26}"/>
              </a:ext>
            </a:extLst>
          </p:cNvPr>
          <p:cNvSpPr txBox="1">
            <a:spLocks/>
          </p:cNvSpPr>
          <p:nvPr/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The Business Model Canvas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4A66AC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80C69E0-9A7D-4440-B9CF-ED16397A2B85}"/>
              </a:ext>
            </a:extLst>
          </p:cNvPr>
          <p:cNvSpPr txBox="1"/>
          <p:nvPr/>
        </p:nvSpPr>
        <p:spPr>
          <a:xfrm>
            <a:off x="549796" y="1772816"/>
            <a:ext cx="3744416" cy="3877985"/>
          </a:xfrm>
          <a:prstGeom prst="rect">
            <a:avLst/>
          </a:prstGeom>
          <a:noFill/>
          <a:ln>
            <a:solidFill>
              <a:srgbClr val="ACCBF9"/>
            </a:solidFill>
          </a:ln>
        </p:spPr>
        <p:txBody>
          <a:bodyPr wrap="square" rtlCol="0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Value</a:t>
            </a:r>
            <a:r>
              <a:rPr kumimoji="0" lang="nl-NL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 </a:t>
            </a:r>
            <a:r>
              <a:rPr kumimoji="0" lang="nl-NL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Propositions</a:t>
            </a:r>
            <a:endParaRPr kumimoji="0" lang="nl-NL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Welke toegevoegde waarde leveren we?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Welke problemen helpen we op te lossen?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Wat bieden we elk afnemerssegment?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Welke afnemersbehoefte bevredigen wij?</a:t>
            </a:r>
          </a:p>
        </p:txBody>
      </p:sp>
      <p:pic>
        <p:nvPicPr>
          <p:cNvPr id="4" name="Picture 2" descr="http://4.bp.blogspot.com/-L8o9lnhHP1E/T5EsSImdHgI/AAAAAAAAADU/CEvhDv1YklA/s1600/value_propositions.png">
            <a:extLst>
              <a:ext uri="{FF2B5EF4-FFF2-40B4-BE49-F238E27FC236}">
                <a16:creationId xmlns:a16="http://schemas.microsoft.com/office/drawing/2014/main" id="{5A556C84-574B-4B66-B600-6CCC1216C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6220" y="1772816"/>
            <a:ext cx="6353175" cy="3133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6466846"/>
      </p:ext>
    </p:extLst>
  </p:cSld>
  <p:clrMapOvr>
    <a:masterClrMapping/>
  </p:clrMapOvr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0517EB-918A-4F91-B474-4547F2D83E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7DE6F1-65E5-4742-993C-166C160C650C}">
  <ds:schemaRefs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infopath/2007/PartnerControls"/>
    <ds:schemaRef ds:uri="47a28104-336f-447d-946e-e305ac2bcd47"/>
    <ds:schemaRef ds:uri="34354c1b-6b8c-435b-ad50-990538c19557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6614168-1363-41D5-B64A-FC595DA39B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1795</TotalTime>
  <Words>488</Words>
  <Application>Microsoft Office PowerPoint</Application>
  <PresentationFormat>Breedbeeld</PresentationFormat>
  <Paragraphs>121</Paragraphs>
  <Slides>18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Palatino Linotype</vt:lpstr>
      <vt:lpstr>Wingdings</vt:lpstr>
      <vt:lpstr>Thema1</vt:lpstr>
      <vt:lpstr>Business Model Canvas</vt:lpstr>
      <vt:lpstr>Programma: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Opdracht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20</cp:revision>
  <dcterms:created xsi:type="dcterms:W3CDTF">2020-08-25T13:15:30Z</dcterms:created>
  <dcterms:modified xsi:type="dcterms:W3CDTF">2020-11-17T10:45:49Z</dcterms:modified>
</cp:coreProperties>
</file>